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5" r:id="rId3"/>
    <p:sldId id="257" r:id="rId4"/>
    <p:sldId id="342" r:id="rId5"/>
    <p:sldId id="343" r:id="rId6"/>
    <p:sldId id="336" r:id="rId7"/>
    <p:sldId id="258" r:id="rId8"/>
    <p:sldId id="259" r:id="rId9"/>
    <p:sldId id="337" r:id="rId10"/>
    <p:sldId id="262" r:id="rId11"/>
    <p:sldId id="263" r:id="rId12"/>
    <p:sldId id="264" r:id="rId13"/>
    <p:sldId id="265" r:id="rId14"/>
    <p:sldId id="338" r:id="rId15"/>
    <p:sldId id="266" r:id="rId16"/>
    <p:sldId id="267" r:id="rId17"/>
    <p:sldId id="268" r:id="rId18"/>
    <p:sldId id="269" r:id="rId19"/>
    <p:sldId id="270" r:id="rId20"/>
    <p:sldId id="339" r:id="rId21"/>
    <p:sldId id="271" r:id="rId22"/>
    <p:sldId id="272" r:id="rId23"/>
    <p:sldId id="273" r:id="rId24"/>
    <p:sldId id="274" r:id="rId25"/>
    <p:sldId id="340"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97" r:id="rId40"/>
    <p:sldId id="298" r:id="rId41"/>
    <p:sldId id="288" r:id="rId42"/>
    <p:sldId id="289" r:id="rId43"/>
    <p:sldId id="290" r:id="rId44"/>
    <p:sldId id="291" r:id="rId45"/>
    <p:sldId id="292" r:id="rId46"/>
    <p:sldId id="293" r:id="rId47"/>
    <p:sldId id="341" r:id="rId48"/>
    <p:sldId id="294" r:id="rId49"/>
    <p:sldId id="295" r:id="rId50"/>
    <p:sldId id="296" r:id="rId51"/>
    <p:sldId id="299" r:id="rId52"/>
    <p:sldId id="300" r:id="rId53"/>
    <p:sldId id="301" r:id="rId54"/>
    <p:sldId id="302" r:id="rId55"/>
    <p:sldId id="303" r:id="rId56"/>
    <p:sldId id="304" r:id="rId57"/>
    <p:sldId id="305" r:id="rId58"/>
    <p:sldId id="306" r:id="rId59"/>
    <p:sldId id="344" r:id="rId60"/>
    <p:sldId id="309" r:id="rId61"/>
    <p:sldId id="345" r:id="rId62"/>
    <p:sldId id="310" r:id="rId63"/>
    <p:sldId id="311" r:id="rId64"/>
    <p:sldId id="312" r:id="rId65"/>
    <p:sldId id="313" r:id="rId66"/>
    <p:sldId id="346" r:id="rId67"/>
    <p:sldId id="314" r:id="rId68"/>
    <p:sldId id="315" r:id="rId69"/>
    <p:sldId id="316" r:id="rId70"/>
    <p:sldId id="317" r:id="rId71"/>
    <p:sldId id="34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18AE24F-2F11-4F2D-84E4-04A9871F2C99}"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239656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8AE24F-2F11-4F2D-84E4-04A9871F2C99}"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305132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8AE24F-2F11-4F2D-84E4-04A9871F2C99}"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385281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8AE24F-2F11-4F2D-84E4-04A9871F2C99}"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189169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18AE24F-2F11-4F2D-84E4-04A9871F2C99}"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116946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18AE24F-2F11-4F2D-84E4-04A9871F2C99}" type="datetimeFigureOut">
              <a:rPr lang="nl-NL" smtClean="0"/>
              <a:t>24-11-2015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95384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18AE24F-2F11-4F2D-84E4-04A9871F2C99}" type="datetimeFigureOut">
              <a:rPr lang="nl-NL" smtClean="0"/>
              <a:t>24-11-2015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338489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18AE24F-2F11-4F2D-84E4-04A9871F2C99}" type="datetimeFigureOut">
              <a:rPr lang="nl-NL" smtClean="0"/>
              <a:t>24-11-2015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9862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18AE24F-2F11-4F2D-84E4-04A9871F2C99}" type="datetimeFigureOut">
              <a:rPr lang="nl-NL" smtClean="0"/>
              <a:t>24-11-2015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62158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18AE24F-2F11-4F2D-84E4-04A9871F2C99}" type="datetimeFigureOut">
              <a:rPr lang="nl-NL" smtClean="0"/>
              <a:t>24-11-2015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101333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18AE24F-2F11-4F2D-84E4-04A9871F2C99}" type="datetimeFigureOut">
              <a:rPr lang="nl-NL" smtClean="0"/>
              <a:t>24-11-2015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EE83D0-C8F4-4A7A-82D6-3BBEA6CB42DF}" type="slidenum">
              <a:rPr lang="nl-NL" smtClean="0"/>
              <a:t>‹nr.›</a:t>
            </a:fld>
            <a:endParaRPr lang="nl-NL"/>
          </a:p>
        </p:txBody>
      </p:sp>
    </p:spTree>
    <p:extLst>
      <p:ext uri="{BB962C8B-B14F-4D97-AF65-F5344CB8AC3E}">
        <p14:creationId xmlns:p14="http://schemas.microsoft.com/office/powerpoint/2010/main" val="408861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AE24F-2F11-4F2D-84E4-04A9871F2C99}" type="datetimeFigureOut">
              <a:rPr lang="nl-NL" smtClean="0"/>
              <a:t>24-11-2015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E83D0-C8F4-4A7A-82D6-3BBEA6CB42DF}" type="slidenum">
              <a:rPr lang="nl-NL" smtClean="0"/>
              <a:t>‹nr.›</a:t>
            </a:fld>
            <a:endParaRPr lang="nl-NL"/>
          </a:p>
        </p:txBody>
      </p:sp>
    </p:spTree>
    <p:extLst>
      <p:ext uri="{BB962C8B-B14F-4D97-AF65-F5344CB8AC3E}">
        <p14:creationId xmlns:p14="http://schemas.microsoft.com/office/powerpoint/2010/main" val="137858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Het maken van een langwerpig </a:t>
            </a:r>
            <a:r>
              <a:rPr lang="nl-NL" dirty="0" err="1" smtClean="0"/>
              <a:t>draadgebonden</a:t>
            </a:r>
            <a:r>
              <a:rPr lang="nl-NL" dirty="0" smtClean="0"/>
              <a:t> bruidsboeket </a:t>
            </a:r>
            <a:endParaRPr lang="nl-NL" dirty="0"/>
          </a:p>
        </p:txBody>
      </p:sp>
    </p:spTree>
    <p:extLst>
      <p:ext uri="{BB962C8B-B14F-4D97-AF65-F5344CB8AC3E}">
        <p14:creationId xmlns:p14="http://schemas.microsoft.com/office/powerpoint/2010/main" val="3010751045"/>
      </p:ext>
    </p:extLst>
  </p:cSld>
  <p:clrMapOvr>
    <a:masterClrMapping/>
  </p:clrMapOvr>
  <mc:AlternateContent xmlns:mc="http://schemas.openxmlformats.org/markup-compatibility/2006" xmlns:p14="http://schemas.microsoft.com/office/powerpoint/2010/main">
    <mc:Choice Requires="p14">
      <p:transition spd="slow" p14:dur="2000" advTm="5053"/>
    </mc:Choice>
    <mc:Fallback xmlns="">
      <p:transition spd="slow" advTm="50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57" y="114300"/>
            <a:ext cx="3854196" cy="6858000"/>
          </a:xfrm>
          <a:prstGeom prst="rect">
            <a:avLst/>
          </a:prstGeom>
        </p:spPr>
      </p:pic>
      <p:sp>
        <p:nvSpPr>
          <p:cNvPr id="4" name="Tijdelijke aanduiding voor inhoud 3"/>
          <p:cNvSpPr>
            <a:spLocks noGrp="1"/>
          </p:cNvSpPr>
          <p:nvPr>
            <p:ph idx="1"/>
          </p:nvPr>
        </p:nvSpPr>
        <p:spPr>
          <a:xfrm>
            <a:off x="4946073" y="114301"/>
            <a:ext cx="6409315" cy="5746750"/>
          </a:xfrm>
        </p:spPr>
        <p:txBody>
          <a:bodyPr/>
          <a:lstStyle/>
          <a:p>
            <a:r>
              <a:rPr lang="nl-NL" dirty="0" smtClean="0"/>
              <a:t>Je zorgt altijd voor een stevige draad, deze moet de bloem dragen en vormgeven, als de draad te dun is heeft het geen zin!!</a:t>
            </a:r>
          </a:p>
          <a:p>
            <a:r>
              <a:rPr lang="nl-NL" dirty="0" smtClean="0"/>
              <a:t>(Meestal wordt 0.9 draad gebruikt, maar tegenwoordig zijn de rozen soms zo zwaar/dik dat je de roos dubbel op draad moet zetten.)</a:t>
            </a:r>
          </a:p>
          <a:p>
            <a:r>
              <a:rPr lang="nl-NL" dirty="0" smtClean="0"/>
              <a:t>Je zorgt dat de draad zo recht mogelijk onder de bloembodem in gestoken wordt.</a:t>
            </a:r>
            <a:endParaRPr lang="nl-NL" dirty="0"/>
          </a:p>
        </p:txBody>
      </p:sp>
    </p:spTree>
    <p:extLst>
      <p:ext uri="{BB962C8B-B14F-4D97-AF65-F5344CB8AC3E}">
        <p14:creationId xmlns:p14="http://schemas.microsoft.com/office/powerpoint/2010/main" val="24270610"/>
      </p:ext>
    </p:extLst>
  </p:cSld>
  <p:clrMapOvr>
    <a:masterClrMapping/>
  </p:clrMapOvr>
  <mc:AlternateContent xmlns:mc="http://schemas.openxmlformats.org/markup-compatibility/2006" xmlns:p14="http://schemas.microsoft.com/office/powerpoint/2010/main">
    <mc:Choice Requires="p14">
      <p:transition spd="slow" p14:dur="2000" advTm="3977"/>
    </mc:Choice>
    <mc:Fallback xmlns="">
      <p:transition spd="slow" advTm="397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738770581"/>
      </p:ext>
    </p:extLst>
  </p:cSld>
  <p:clrMapOvr>
    <a:masterClrMapping/>
  </p:clrMapOvr>
  <mc:AlternateContent xmlns:mc="http://schemas.openxmlformats.org/markup-compatibility/2006" xmlns:p14="http://schemas.microsoft.com/office/powerpoint/2010/main">
    <mc:Choice Requires="p14">
      <p:transition spd="slow" p14:dur="2000" advTm="4001"/>
    </mc:Choice>
    <mc:Fallback xmlns="">
      <p:transition spd="slow" advTm="40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565" y="0"/>
            <a:ext cx="3854196" cy="6858000"/>
          </a:xfrm>
          <a:prstGeom prst="rect">
            <a:avLst/>
          </a:prstGeom>
        </p:spPr>
      </p:pic>
      <p:sp>
        <p:nvSpPr>
          <p:cNvPr id="4" name="Tijdelijke aanduiding voor inhoud 3"/>
          <p:cNvSpPr>
            <a:spLocks noGrp="1"/>
          </p:cNvSpPr>
          <p:nvPr>
            <p:ph idx="1"/>
          </p:nvPr>
        </p:nvSpPr>
        <p:spPr>
          <a:xfrm>
            <a:off x="4892243" y="312016"/>
            <a:ext cx="6172200" cy="4873625"/>
          </a:xfrm>
        </p:spPr>
        <p:txBody>
          <a:bodyPr/>
          <a:lstStyle/>
          <a:p>
            <a:r>
              <a:rPr lang="nl-NL" dirty="0" smtClean="0"/>
              <a:t>Als je het draad onder in de bloembodem hebt gestoken moet je deze zo licht mogelijk (en zo strak mogelijk tegen de steel aan) naar beneden ‘slaan’ zodat je onderaan de steel het vast kunt draaien. Onderaan de steel moet je de bloem goed vasthouden.</a:t>
            </a:r>
            <a:endParaRPr lang="nl-NL" dirty="0"/>
          </a:p>
        </p:txBody>
      </p:sp>
    </p:spTree>
    <p:extLst>
      <p:ext uri="{BB962C8B-B14F-4D97-AF65-F5344CB8AC3E}">
        <p14:creationId xmlns:p14="http://schemas.microsoft.com/office/powerpoint/2010/main" val="106770897"/>
      </p:ext>
    </p:extLst>
  </p:cSld>
  <p:clrMapOvr>
    <a:masterClrMapping/>
  </p:clrMapOvr>
  <mc:AlternateContent xmlns:mc="http://schemas.openxmlformats.org/markup-compatibility/2006" xmlns:p14="http://schemas.microsoft.com/office/powerpoint/2010/main">
    <mc:Choice Requires="p14">
      <p:transition spd="slow" p14:dur="2000" advTm="3977"/>
    </mc:Choice>
    <mc:Fallback xmlns="">
      <p:transition spd="slow" advTm="397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157" y="0"/>
            <a:ext cx="3854196" cy="6858000"/>
          </a:xfrm>
          <a:prstGeom prst="rect">
            <a:avLst/>
          </a:prstGeom>
        </p:spPr>
      </p:pic>
      <p:sp>
        <p:nvSpPr>
          <p:cNvPr id="5" name="Tijdelijke aanduiding voor tekst 4"/>
          <p:cNvSpPr>
            <a:spLocks noGrp="1"/>
          </p:cNvSpPr>
          <p:nvPr>
            <p:ph type="body" sz="half" idx="2"/>
          </p:nvPr>
        </p:nvSpPr>
        <p:spPr>
          <a:xfrm>
            <a:off x="5598824" y="768927"/>
            <a:ext cx="3932237" cy="3811588"/>
          </a:xfrm>
        </p:spPr>
        <p:txBody>
          <a:bodyPr/>
          <a:lstStyle/>
          <a:p>
            <a:r>
              <a:rPr lang="nl-NL" dirty="0" smtClean="0"/>
              <a:t>Zo zit het draad goed vast!! Maar voor de lengte bloemen is dit meestal niet voldoende en moet er vervolgens nog een extra draad bij! Dit wordt in de volgende foto’s duidelijk!</a:t>
            </a:r>
            <a:endParaRPr lang="nl-NL" dirty="0"/>
          </a:p>
        </p:txBody>
      </p:sp>
    </p:spTree>
    <p:extLst>
      <p:ext uri="{BB962C8B-B14F-4D97-AF65-F5344CB8AC3E}">
        <p14:creationId xmlns:p14="http://schemas.microsoft.com/office/powerpoint/2010/main" val="1246692864"/>
      </p:ext>
    </p:extLst>
  </p:cSld>
  <p:clrMapOvr>
    <a:masterClrMapping/>
  </p:clrMapOvr>
  <mc:AlternateContent xmlns:mc="http://schemas.openxmlformats.org/markup-compatibility/2006" xmlns:p14="http://schemas.microsoft.com/office/powerpoint/2010/main">
    <mc:Choice Requires="p14">
      <p:transition spd="slow" p14:dur="2000" advTm="3465"/>
    </mc:Choice>
    <mc:Fallback xmlns="">
      <p:transition spd="slow" advTm="346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op watten zetten van de bloemen,</a:t>
            </a:r>
            <a:endParaRPr lang="nl-NL" sz="2000" dirty="0"/>
          </a:p>
        </p:txBody>
      </p:sp>
    </p:spTree>
    <p:extLst>
      <p:ext uri="{BB962C8B-B14F-4D97-AF65-F5344CB8AC3E}">
        <p14:creationId xmlns:p14="http://schemas.microsoft.com/office/powerpoint/2010/main" val="2167456700"/>
      </p:ext>
    </p:extLst>
  </p:cSld>
  <p:clrMapOvr>
    <a:masterClrMapping/>
  </p:clrMapOvr>
  <mc:AlternateContent xmlns:mc="http://schemas.openxmlformats.org/markup-compatibility/2006" xmlns:p14="http://schemas.microsoft.com/office/powerpoint/2010/main">
    <mc:Choice Requires="p14">
      <p:transition spd="slow" p14:dur="2000" advTm="4217"/>
    </mc:Choice>
    <mc:Fallback xmlns="">
      <p:transition spd="slow" advTm="421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783" y="0"/>
            <a:ext cx="3854196" cy="6858000"/>
          </a:xfrm>
          <a:prstGeom prst="rect">
            <a:avLst/>
          </a:prstGeom>
        </p:spPr>
      </p:pic>
      <p:sp>
        <p:nvSpPr>
          <p:cNvPr id="4" name="Tijdelijke aanduiding voor inhoud 3"/>
          <p:cNvSpPr>
            <a:spLocks noGrp="1"/>
          </p:cNvSpPr>
          <p:nvPr>
            <p:ph idx="1"/>
          </p:nvPr>
        </p:nvSpPr>
        <p:spPr/>
        <p:txBody>
          <a:bodyPr/>
          <a:lstStyle/>
          <a:p>
            <a:r>
              <a:rPr lang="nl-NL" dirty="0" smtClean="0"/>
              <a:t>Een bijkomend probleem is na het op draad zetten, het op watten zetten van materialen die anders slap kunnen gaan hangen. </a:t>
            </a:r>
          </a:p>
          <a:p>
            <a:r>
              <a:rPr lang="nl-NL" dirty="0" smtClean="0"/>
              <a:t>Je gebruikt </a:t>
            </a:r>
            <a:r>
              <a:rPr lang="nl-NL" dirty="0" smtClean="0">
                <a:solidFill>
                  <a:srgbClr val="FF0000"/>
                </a:solidFill>
              </a:rPr>
              <a:t>altijd droge watten</a:t>
            </a:r>
            <a:r>
              <a:rPr lang="nl-NL" dirty="0" smtClean="0"/>
              <a:t>!! Die draai je vervolgens strak om de onderkant van de steel en het draad.</a:t>
            </a:r>
            <a:endParaRPr lang="nl-NL" dirty="0"/>
          </a:p>
        </p:txBody>
      </p:sp>
    </p:spTree>
    <p:extLst>
      <p:ext uri="{BB962C8B-B14F-4D97-AF65-F5344CB8AC3E}">
        <p14:creationId xmlns:p14="http://schemas.microsoft.com/office/powerpoint/2010/main" val="2663431322"/>
      </p:ext>
    </p:extLst>
  </p:cSld>
  <p:clrMapOvr>
    <a:masterClrMapping/>
  </p:clrMapOvr>
  <mc:AlternateContent xmlns:mc="http://schemas.openxmlformats.org/markup-compatibility/2006" xmlns:p14="http://schemas.microsoft.com/office/powerpoint/2010/main">
    <mc:Choice Requires="p14">
      <p:transition spd="slow" p14:dur="2000" advTm="4058"/>
    </mc:Choice>
    <mc:Fallback xmlns="">
      <p:transition spd="slow" advTm="405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747" y="93518"/>
            <a:ext cx="3854196" cy="6858000"/>
          </a:xfrm>
          <a:prstGeom prst="rect">
            <a:avLst/>
          </a:prstGeom>
        </p:spPr>
      </p:pic>
      <p:sp>
        <p:nvSpPr>
          <p:cNvPr id="4" name="Tijdelijke aanduiding voor inhoud 3"/>
          <p:cNvSpPr>
            <a:spLocks noGrp="1"/>
          </p:cNvSpPr>
          <p:nvPr>
            <p:ph idx="1"/>
          </p:nvPr>
        </p:nvSpPr>
        <p:spPr/>
        <p:txBody>
          <a:bodyPr/>
          <a:lstStyle/>
          <a:p>
            <a:r>
              <a:rPr lang="nl-NL" dirty="0" smtClean="0"/>
              <a:t>Dan draai je met een extra draad de langste bloemen nog een keer vast zodat de bloem niet meer kan gaan hangen (dit gebeurt nl. als je ze niet goed op de juiste draaddikte hebt gezet!).</a:t>
            </a:r>
            <a:endParaRPr lang="nl-NL" dirty="0"/>
          </a:p>
        </p:txBody>
      </p:sp>
    </p:spTree>
    <p:extLst>
      <p:ext uri="{BB962C8B-B14F-4D97-AF65-F5344CB8AC3E}">
        <p14:creationId xmlns:p14="http://schemas.microsoft.com/office/powerpoint/2010/main" val="4191753909"/>
      </p:ext>
    </p:extLst>
  </p:cSld>
  <p:clrMapOvr>
    <a:masterClrMapping/>
  </p:clrMapOvr>
  <mc:AlternateContent xmlns:mc="http://schemas.openxmlformats.org/markup-compatibility/2006" xmlns:p14="http://schemas.microsoft.com/office/powerpoint/2010/main">
    <mc:Choice Requires="p14">
      <p:transition spd="slow" p14:dur="2000" advTm="4217"/>
    </mc:Choice>
    <mc:Fallback xmlns="">
      <p:transition spd="slow" advTm="421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060609164"/>
      </p:ext>
    </p:extLst>
  </p:cSld>
  <p:clrMapOvr>
    <a:masterClrMapping/>
  </p:clrMapOvr>
  <mc:AlternateContent xmlns:mc="http://schemas.openxmlformats.org/markup-compatibility/2006" xmlns:p14="http://schemas.microsoft.com/office/powerpoint/2010/main">
    <mc:Choice Requires="p14">
      <p:transition spd="slow" p14:dur="2000" advTm="3929"/>
    </mc:Choice>
    <mc:Fallback xmlns="">
      <p:transition spd="slow" advTm="392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748" y="0"/>
            <a:ext cx="3854196" cy="6858000"/>
          </a:xfrm>
          <a:prstGeom prst="rect">
            <a:avLst/>
          </a:prstGeom>
        </p:spPr>
      </p:pic>
      <p:sp>
        <p:nvSpPr>
          <p:cNvPr id="4" name="Tijdelijke aanduiding voor inhoud 3"/>
          <p:cNvSpPr>
            <a:spLocks noGrp="1"/>
          </p:cNvSpPr>
          <p:nvPr>
            <p:ph idx="1"/>
          </p:nvPr>
        </p:nvSpPr>
        <p:spPr/>
        <p:txBody>
          <a:bodyPr/>
          <a:lstStyle/>
          <a:p>
            <a:r>
              <a:rPr lang="nl-NL" dirty="0" smtClean="0"/>
              <a:t>Hier zie je het extra draad om de watten en de steel vast gedraaid zitten. Het hoeft niet perse om de watten, maar zo blijven de watten in ieder geval goed vast zitten.</a:t>
            </a:r>
            <a:endParaRPr lang="nl-NL" dirty="0"/>
          </a:p>
        </p:txBody>
      </p:sp>
    </p:spTree>
    <p:extLst>
      <p:ext uri="{BB962C8B-B14F-4D97-AF65-F5344CB8AC3E}">
        <p14:creationId xmlns:p14="http://schemas.microsoft.com/office/powerpoint/2010/main" val="53586604"/>
      </p:ext>
    </p:extLst>
  </p:cSld>
  <p:clrMapOvr>
    <a:masterClrMapping/>
  </p:clrMapOvr>
  <mc:AlternateContent xmlns:mc="http://schemas.openxmlformats.org/markup-compatibility/2006" xmlns:p14="http://schemas.microsoft.com/office/powerpoint/2010/main">
    <mc:Choice Requires="p14">
      <p:transition spd="slow" p14:dur="2000" advTm="3633"/>
    </mc:Choice>
    <mc:Fallback xmlns="">
      <p:transition spd="slow" advTm="363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02" y="83127"/>
            <a:ext cx="3854196" cy="6858000"/>
          </a:xfrm>
          <a:prstGeom prst="rect">
            <a:avLst/>
          </a:prstGeom>
        </p:spPr>
      </p:pic>
      <p:sp>
        <p:nvSpPr>
          <p:cNvPr id="4" name="Tijdelijke aanduiding voor inhoud 3"/>
          <p:cNvSpPr>
            <a:spLocks noGrp="1"/>
          </p:cNvSpPr>
          <p:nvPr>
            <p:ph idx="1"/>
          </p:nvPr>
        </p:nvSpPr>
        <p:spPr/>
        <p:txBody>
          <a:bodyPr/>
          <a:lstStyle/>
          <a:p>
            <a:r>
              <a:rPr lang="nl-NL" dirty="0" smtClean="0"/>
              <a:t>Wacht nooit te lang met de watten nat te maken, zet een aantal bloemen op draad en watten en loop vervolgens naar de kraan om ze nat te maken (wacht je te lang dan droogt de steel in en kan de bloem geen water meer opnemen!). Zorg ook dat je het draad recht houd en dit werkt dus het beste onder de kraan!!</a:t>
            </a:r>
            <a:endParaRPr lang="nl-NL" dirty="0"/>
          </a:p>
        </p:txBody>
      </p:sp>
    </p:spTree>
    <p:extLst>
      <p:ext uri="{BB962C8B-B14F-4D97-AF65-F5344CB8AC3E}">
        <p14:creationId xmlns:p14="http://schemas.microsoft.com/office/powerpoint/2010/main" val="246272843"/>
      </p:ext>
    </p:extLst>
  </p:cSld>
  <p:clrMapOvr>
    <a:masterClrMapping/>
  </p:clrMapOvr>
  <mc:AlternateContent xmlns:mc="http://schemas.openxmlformats.org/markup-compatibility/2006" xmlns:p14="http://schemas.microsoft.com/office/powerpoint/2010/main">
    <mc:Choice Requires="p14">
      <p:transition spd="slow" p14:dur="2000" advTm="4177"/>
    </mc:Choice>
    <mc:Fallback xmlns="">
      <p:transition spd="slow" advTm="417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t>Op de volgende foto is te zien hoe je een bruidsboeket schetsmatig uitlegt, rekening houdend met de balans van een bruidsboeket en de juiste verhoudingen</a:t>
            </a:r>
            <a:endParaRPr lang="nl-NL" sz="2400" dirty="0"/>
          </a:p>
        </p:txBody>
      </p:sp>
    </p:spTree>
    <p:extLst>
      <p:ext uri="{BB962C8B-B14F-4D97-AF65-F5344CB8AC3E}">
        <p14:creationId xmlns:p14="http://schemas.microsoft.com/office/powerpoint/2010/main" val="1713150884"/>
      </p:ext>
    </p:extLst>
  </p:cSld>
  <p:clrMapOvr>
    <a:masterClrMapping/>
  </p:clrMapOvr>
  <mc:AlternateContent xmlns:mc="http://schemas.openxmlformats.org/markup-compatibility/2006" xmlns:p14="http://schemas.microsoft.com/office/powerpoint/2010/main">
    <mc:Choice Requires="p14">
      <p:transition spd="slow" p14:dur="2000" advTm="4177"/>
    </mc:Choice>
    <mc:Fallback xmlns="">
      <p:transition spd="slow" advTm="417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op </a:t>
            </a:r>
            <a:r>
              <a:rPr lang="nl-NL" sz="2000" dirty="0" err="1" smtClean="0"/>
              <a:t>afcaoutchoucen</a:t>
            </a:r>
            <a:r>
              <a:rPr lang="nl-NL" sz="2000" dirty="0" smtClean="0"/>
              <a:t> van de bloemen,</a:t>
            </a:r>
            <a:endParaRPr lang="nl-NL" sz="2000" dirty="0"/>
          </a:p>
        </p:txBody>
      </p:sp>
    </p:spTree>
    <p:extLst>
      <p:ext uri="{BB962C8B-B14F-4D97-AF65-F5344CB8AC3E}">
        <p14:creationId xmlns:p14="http://schemas.microsoft.com/office/powerpoint/2010/main" val="2118381671"/>
      </p:ext>
    </p:extLst>
  </p:cSld>
  <p:clrMapOvr>
    <a:masterClrMapping/>
  </p:clrMapOvr>
  <mc:AlternateContent xmlns:mc="http://schemas.openxmlformats.org/markup-compatibility/2006" xmlns:p14="http://schemas.microsoft.com/office/powerpoint/2010/main">
    <mc:Choice Requires="p14">
      <p:transition spd="slow" p14:dur="2000" advTm="4081"/>
    </mc:Choice>
    <mc:Fallback xmlns="">
      <p:transition spd="slow" advTm="40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777339619"/>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669630974"/>
      </p:ext>
    </p:extLst>
  </p:cSld>
  <p:clrMapOvr>
    <a:masterClrMapping/>
  </p:clrMapOvr>
  <mc:AlternateContent xmlns:mc="http://schemas.openxmlformats.org/markup-compatibility/2006" xmlns:p14="http://schemas.microsoft.com/office/powerpoint/2010/main">
    <mc:Choice Requires="p14">
      <p:transition spd="slow" p14:dur="2000" advTm="3825"/>
    </mc:Choice>
    <mc:Fallback xmlns="">
      <p:transition spd="slow" advTm="382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064477762"/>
      </p:ext>
    </p:extLst>
  </p:cSld>
  <p:clrMapOvr>
    <a:masterClrMapping/>
  </p:clrMapOvr>
  <mc:AlternateContent xmlns:mc="http://schemas.openxmlformats.org/markup-compatibility/2006" xmlns:p14="http://schemas.microsoft.com/office/powerpoint/2010/main">
    <mc:Choice Requires="p14">
      <p:transition spd="slow" p14:dur="2000" advTm="4217"/>
    </mc:Choice>
    <mc:Fallback xmlns="">
      <p:transition spd="slow" advTm="421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983136838"/>
      </p:ext>
    </p:extLst>
  </p:cSld>
  <p:clrMapOvr>
    <a:masterClrMapping/>
  </p:clrMapOvr>
  <mc:AlternateContent xmlns:mc="http://schemas.openxmlformats.org/markup-compatibility/2006" xmlns:p14="http://schemas.microsoft.com/office/powerpoint/2010/main">
    <mc:Choice Requires="p14">
      <p:transition spd="slow" p14:dur="2000" advTm="4066"/>
    </mc:Choice>
    <mc:Fallback xmlns="">
      <p:transition spd="slow" advTm="406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Diverse draadtechnieken,</a:t>
            </a:r>
            <a:endParaRPr lang="nl-NL" sz="2000" dirty="0"/>
          </a:p>
        </p:txBody>
      </p:sp>
    </p:spTree>
    <p:extLst>
      <p:ext uri="{BB962C8B-B14F-4D97-AF65-F5344CB8AC3E}">
        <p14:creationId xmlns:p14="http://schemas.microsoft.com/office/powerpoint/2010/main" val="2102844855"/>
      </p:ext>
    </p:extLst>
  </p:cSld>
  <p:clrMapOvr>
    <a:masterClrMapping/>
  </p:clrMapOvr>
  <mc:AlternateContent xmlns:mc="http://schemas.openxmlformats.org/markup-compatibility/2006" xmlns:p14="http://schemas.microsoft.com/office/powerpoint/2010/main">
    <mc:Choice Requires="p14">
      <p:transition spd="slow" p14:dur="2000" advTm="3801"/>
    </mc:Choice>
    <mc:Fallback xmlns="">
      <p:transition spd="slow" advTm="380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799124635"/>
      </p:ext>
    </p:extLst>
  </p:cSld>
  <p:clrMapOvr>
    <a:masterClrMapping/>
  </p:clrMapOvr>
  <mc:AlternateContent xmlns:mc="http://schemas.openxmlformats.org/markup-compatibility/2006" xmlns:p14="http://schemas.microsoft.com/office/powerpoint/2010/main">
    <mc:Choice Requires="p14">
      <p:transition spd="slow" p14:dur="2000" advTm="3985"/>
    </mc:Choice>
    <mc:Fallback xmlns="">
      <p:transition spd="slow" advTm="398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804103618"/>
      </p:ext>
    </p:extLst>
  </p:cSld>
  <p:clrMapOvr>
    <a:masterClrMapping/>
  </p:clrMapOvr>
  <mc:AlternateContent xmlns:mc="http://schemas.openxmlformats.org/markup-compatibility/2006" xmlns:p14="http://schemas.microsoft.com/office/powerpoint/2010/main">
    <mc:Choice Requires="p14">
      <p:transition spd="slow" p14:dur="2000" advTm="4153"/>
    </mc:Choice>
    <mc:Fallback xmlns="">
      <p:transition spd="slow" advTm="415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853207095"/>
      </p:ext>
    </p:extLst>
  </p:cSld>
  <p:clrMapOvr>
    <a:masterClrMapping/>
  </p:clrMapOvr>
  <mc:AlternateContent xmlns:mc="http://schemas.openxmlformats.org/markup-compatibility/2006" xmlns:p14="http://schemas.microsoft.com/office/powerpoint/2010/main">
    <mc:Choice Requires="p14">
      <p:transition spd="slow" p14:dur="2000" advTm="4130"/>
    </mc:Choice>
    <mc:Fallback xmlns="">
      <p:transition spd="slow" advTm="413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576235" y="805902"/>
            <a:ext cx="6478835" cy="5188943"/>
          </a:xfrm>
          <a:prstGeom prst="rect">
            <a:avLst/>
          </a:prstGeom>
        </p:spPr>
      </p:pic>
    </p:spTree>
    <p:extLst>
      <p:ext uri="{BB962C8B-B14F-4D97-AF65-F5344CB8AC3E}">
        <p14:creationId xmlns:p14="http://schemas.microsoft.com/office/powerpoint/2010/main" val="436809087"/>
      </p:ext>
    </p:extLst>
  </p:cSld>
  <p:clrMapOvr>
    <a:masterClrMapping/>
  </p:clrMapOvr>
  <mc:AlternateContent xmlns:mc="http://schemas.openxmlformats.org/markup-compatibility/2006" xmlns:p14="http://schemas.microsoft.com/office/powerpoint/2010/main">
    <mc:Choice Requires="p14">
      <p:transition spd="slow" p14:dur="2000" advTm="4137"/>
    </mc:Choice>
    <mc:Fallback xmlns="">
      <p:transition spd="slow" advTm="413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136" y="774555"/>
            <a:ext cx="2978243" cy="5299364"/>
          </a:xfrm>
          <a:prstGeom prst="rect">
            <a:avLst/>
          </a:prstGeom>
        </p:spPr>
      </p:pic>
      <p:sp>
        <p:nvSpPr>
          <p:cNvPr id="5" name="Tijdelijke aanduiding voor inhoud 4"/>
          <p:cNvSpPr>
            <a:spLocks noGrp="1"/>
          </p:cNvSpPr>
          <p:nvPr>
            <p:ph idx="1"/>
          </p:nvPr>
        </p:nvSpPr>
        <p:spPr/>
        <p:txBody>
          <a:bodyPr/>
          <a:lstStyle/>
          <a:p>
            <a:r>
              <a:rPr lang="nl-NL" dirty="0" smtClean="0"/>
              <a:t>Dit is een correcte verdeling voor het maken van een druppel vormig bruidsboeket (de verhouding is 2 staat tot 1, zodat je ook een balans houdt in je boeket!)</a:t>
            </a:r>
            <a:endParaRPr lang="nl-NL" dirty="0"/>
          </a:p>
        </p:txBody>
      </p:sp>
    </p:spTree>
    <p:extLst>
      <p:ext uri="{BB962C8B-B14F-4D97-AF65-F5344CB8AC3E}">
        <p14:creationId xmlns:p14="http://schemas.microsoft.com/office/powerpoint/2010/main" val="4246570551"/>
      </p:ext>
    </p:extLst>
  </p:cSld>
  <p:clrMapOvr>
    <a:masterClrMapping/>
  </p:clrMapOvr>
  <mc:AlternateContent xmlns:mc="http://schemas.openxmlformats.org/markup-compatibility/2006" xmlns:p14="http://schemas.microsoft.com/office/powerpoint/2010/main">
    <mc:Choice Requires="p14">
      <p:transition spd="slow" p14:dur="2000" advTm="4196"/>
    </mc:Choice>
    <mc:Fallback xmlns="">
      <p:transition spd="slow" advTm="419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t="-457"/>
          <a:stretch/>
        </p:blipFill>
        <p:spPr>
          <a:xfrm rot="5400000">
            <a:off x="2952264" y="1095341"/>
            <a:ext cx="5757950" cy="4742135"/>
          </a:xfrm>
          <a:prstGeom prst="rect">
            <a:avLst/>
          </a:prstGeom>
        </p:spPr>
      </p:pic>
    </p:spTree>
    <p:extLst>
      <p:ext uri="{BB962C8B-B14F-4D97-AF65-F5344CB8AC3E}">
        <p14:creationId xmlns:p14="http://schemas.microsoft.com/office/powerpoint/2010/main" val="2791797758"/>
      </p:ext>
    </p:extLst>
  </p:cSld>
  <p:clrMapOvr>
    <a:masterClrMapping/>
  </p:clrMapOvr>
  <mc:AlternateContent xmlns:mc="http://schemas.openxmlformats.org/markup-compatibility/2006" xmlns:p14="http://schemas.microsoft.com/office/powerpoint/2010/main">
    <mc:Choice Requires="p14">
      <p:transition spd="slow" p14:dur="2000" advTm="4049"/>
    </mc:Choice>
    <mc:Fallback xmlns="">
      <p:transition spd="slow" advTm="404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533411" y="1532007"/>
            <a:ext cx="6473534" cy="3638126"/>
          </a:xfrm>
          <a:prstGeom prst="rect">
            <a:avLst/>
          </a:prstGeom>
        </p:spPr>
      </p:pic>
    </p:spTree>
    <p:extLst>
      <p:ext uri="{BB962C8B-B14F-4D97-AF65-F5344CB8AC3E}">
        <p14:creationId xmlns:p14="http://schemas.microsoft.com/office/powerpoint/2010/main" val="2105397571"/>
      </p:ext>
    </p:extLst>
  </p:cSld>
  <p:clrMapOvr>
    <a:masterClrMapping/>
  </p:clrMapOvr>
  <mc:AlternateContent xmlns:mc="http://schemas.openxmlformats.org/markup-compatibility/2006" xmlns:p14="http://schemas.microsoft.com/office/powerpoint/2010/main">
    <mc:Choice Requires="p14">
      <p:transition spd="slow" p14:dur="2000" advTm="4041"/>
    </mc:Choice>
    <mc:Fallback xmlns="">
      <p:transition spd="slow" advTm="404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846218" y="1252532"/>
            <a:ext cx="6463145" cy="4311374"/>
          </a:xfrm>
          <a:prstGeom prst="rect">
            <a:avLst/>
          </a:prstGeom>
        </p:spPr>
      </p:pic>
    </p:spTree>
    <p:extLst>
      <p:ext uri="{BB962C8B-B14F-4D97-AF65-F5344CB8AC3E}">
        <p14:creationId xmlns:p14="http://schemas.microsoft.com/office/powerpoint/2010/main" val="1788191546"/>
      </p:ext>
    </p:extLst>
  </p:cSld>
  <p:clrMapOvr>
    <a:masterClrMapping/>
  </p:clrMapOvr>
  <mc:AlternateContent xmlns:mc="http://schemas.openxmlformats.org/markup-compatibility/2006" xmlns:p14="http://schemas.microsoft.com/office/powerpoint/2010/main">
    <mc:Choice Requires="p14">
      <p:transition spd="slow" p14:dur="2000" advTm="4266"/>
    </mc:Choice>
    <mc:Fallback xmlns="">
      <p:transition spd="slow" advTm="426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03609" y="1311260"/>
            <a:ext cx="6608617" cy="4152357"/>
          </a:xfrm>
          <a:prstGeom prst="rect">
            <a:avLst/>
          </a:prstGeom>
        </p:spPr>
      </p:pic>
    </p:spTree>
    <p:extLst>
      <p:ext uri="{BB962C8B-B14F-4D97-AF65-F5344CB8AC3E}">
        <p14:creationId xmlns:p14="http://schemas.microsoft.com/office/powerpoint/2010/main" val="84470718"/>
      </p:ext>
    </p:extLst>
  </p:cSld>
  <p:clrMapOvr>
    <a:masterClrMapping/>
  </p:clrMapOvr>
  <mc:AlternateContent xmlns:mc="http://schemas.openxmlformats.org/markup-compatibility/2006" xmlns:p14="http://schemas.microsoft.com/office/powerpoint/2010/main">
    <mc:Choice Requires="p14">
      <p:transition spd="slow" p14:dur="2000" advTm="3793"/>
    </mc:Choice>
    <mc:Fallback xmlns="">
      <p:transition spd="slow" advTm="3793"/>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358003018"/>
      </p:ext>
    </p:extLst>
  </p:cSld>
  <p:clrMapOvr>
    <a:masterClrMapping/>
  </p:clrMapOvr>
  <mc:AlternateContent xmlns:mc="http://schemas.openxmlformats.org/markup-compatibility/2006" xmlns:p14="http://schemas.microsoft.com/office/powerpoint/2010/main">
    <mc:Choice Requires="p14">
      <p:transition spd="slow" p14:dur="2000" advTm="3874"/>
    </mc:Choice>
    <mc:Fallback xmlns="">
      <p:transition spd="slow" advTm="3874"/>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373479330"/>
      </p:ext>
    </p:extLst>
  </p:cSld>
  <p:clrMapOvr>
    <a:masterClrMapping/>
  </p:clrMapOvr>
  <mc:AlternateContent xmlns:mc="http://schemas.openxmlformats.org/markup-compatibility/2006" xmlns:p14="http://schemas.microsoft.com/office/powerpoint/2010/main">
    <mc:Choice Requires="p14">
      <p:transition spd="slow" p14:dur="2000" advTm="4399"/>
    </mc:Choice>
    <mc:Fallback xmlns="">
      <p:transition spd="slow" advTm="439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42480745"/>
      </p:ext>
    </p:extLst>
  </p:cSld>
  <p:clrMapOvr>
    <a:masterClrMapping/>
  </p:clrMapOvr>
  <mc:AlternateContent xmlns:mc="http://schemas.openxmlformats.org/markup-compatibility/2006" xmlns:p14="http://schemas.microsoft.com/office/powerpoint/2010/main">
    <mc:Choice Requires="p14">
      <p:transition spd="slow" p14:dur="2000" advTm="4002"/>
    </mc:Choice>
    <mc:Fallback xmlns="">
      <p:transition spd="slow" advTm="400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822175663"/>
      </p:ext>
    </p:extLst>
  </p:cSld>
  <p:clrMapOvr>
    <a:masterClrMapping/>
  </p:clrMapOvr>
  <mc:AlternateContent xmlns:mc="http://schemas.openxmlformats.org/markup-compatibility/2006" xmlns:p14="http://schemas.microsoft.com/office/powerpoint/2010/main">
    <mc:Choice Requires="p14">
      <p:transition spd="slow" p14:dur="2000" advTm="3481"/>
    </mc:Choice>
    <mc:Fallback xmlns="">
      <p:transition spd="slow" advTm="348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409454067"/>
      </p:ext>
    </p:extLst>
  </p:cSld>
  <p:clrMapOvr>
    <a:masterClrMapping/>
  </p:clrMapOvr>
  <mc:AlternateContent xmlns:mc="http://schemas.openxmlformats.org/markup-compatibility/2006" xmlns:p14="http://schemas.microsoft.com/office/powerpoint/2010/main">
    <mc:Choice Requires="p14">
      <p:transition spd="slow" p14:dur="2000" advTm="4057"/>
    </mc:Choice>
    <mc:Fallback xmlns="">
      <p:transition spd="slow" advTm="4057"/>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824944661"/>
      </p:ext>
    </p:extLst>
  </p:cSld>
  <p:clrMapOvr>
    <a:masterClrMapping/>
  </p:clrMapOvr>
  <mc:AlternateContent xmlns:mc="http://schemas.openxmlformats.org/markup-compatibility/2006" xmlns:p14="http://schemas.microsoft.com/office/powerpoint/2010/main">
    <mc:Choice Requires="p14">
      <p:transition spd="slow" p14:dur="2000" advTm="4240"/>
    </mc:Choice>
    <mc:Fallback xmlns="">
      <p:transition spd="slow" advTm="424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042557680"/>
      </p:ext>
    </p:extLst>
  </p:cSld>
  <p:clrMapOvr>
    <a:masterClrMapping/>
  </p:clrMapOvr>
  <mc:AlternateContent xmlns:mc="http://schemas.openxmlformats.org/markup-compatibility/2006" xmlns:p14="http://schemas.microsoft.com/office/powerpoint/2010/main">
    <mc:Choice Requires="p14">
      <p:transition spd="slow" p14:dur="2000" advTm="4080"/>
    </mc:Choice>
    <mc:Fallback xmlns="">
      <p:transition spd="slow" advTm="408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820455734"/>
      </p:ext>
    </p:extLst>
  </p:cSld>
  <p:clrMapOvr>
    <a:masterClrMapping/>
  </p:clrMapOvr>
  <mc:AlternateContent xmlns:mc="http://schemas.openxmlformats.org/markup-compatibility/2006" xmlns:p14="http://schemas.microsoft.com/office/powerpoint/2010/main">
    <mc:Choice Requires="p14">
      <p:transition spd="slow" p14:dur="2000" advTm="4210"/>
    </mc:Choice>
    <mc:Fallback xmlns="">
      <p:transition spd="slow" advTm="421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564985580"/>
      </p:ext>
    </p:extLst>
  </p:cSld>
  <p:clrMapOvr>
    <a:masterClrMapping/>
  </p:clrMapOvr>
  <mc:AlternateContent xmlns:mc="http://schemas.openxmlformats.org/markup-compatibility/2006" xmlns:p14="http://schemas.microsoft.com/office/powerpoint/2010/main">
    <mc:Choice Requires="p14">
      <p:transition spd="slow" p14:dur="2000" advTm="3961"/>
    </mc:Choice>
    <mc:Fallback xmlns="">
      <p:transition spd="slow" advTm="396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843226617"/>
      </p:ext>
    </p:extLst>
  </p:cSld>
  <p:clrMapOvr>
    <a:masterClrMapping/>
  </p:clrMapOvr>
  <mc:AlternateContent xmlns:mc="http://schemas.openxmlformats.org/markup-compatibility/2006" xmlns:p14="http://schemas.microsoft.com/office/powerpoint/2010/main">
    <mc:Choice Requires="p14">
      <p:transition spd="slow" p14:dur="2000" advTm="3921"/>
    </mc:Choice>
    <mc:Fallback xmlns="">
      <p:transition spd="slow" advTm="392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276594274"/>
      </p:ext>
    </p:extLst>
  </p:cSld>
  <p:clrMapOvr>
    <a:masterClrMapping/>
  </p:clrMapOvr>
  <mc:AlternateContent xmlns:mc="http://schemas.openxmlformats.org/markup-compatibility/2006" xmlns:p14="http://schemas.microsoft.com/office/powerpoint/2010/main">
    <mc:Choice Requires="p14">
      <p:transition spd="slow" p14:dur="2000" advTm="3833"/>
    </mc:Choice>
    <mc:Fallback xmlns="">
      <p:transition spd="slow" advTm="3833"/>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950124403"/>
      </p:ext>
    </p:extLst>
  </p:cSld>
  <p:clrMapOvr>
    <a:masterClrMapping/>
  </p:clrMapOvr>
  <mc:AlternateContent xmlns:mc="http://schemas.openxmlformats.org/markup-compatibility/2006" xmlns:p14="http://schemas.microsoft.com/office/powerpoint/2010/main">
    <mc:Choice Requires="p14">
      <p:transition spd="slow" p14:dur="2000" advTm="4105"/>
    </mc:Choice>
    <mc:Fallback xmlns="">
      <p:transition spd="slow" advTm="4105"/>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015044443"/>
      </p:ext>
    </p:extLst>
  </p:cSld>
  <p:clrMapOvr>
    <a:masterClrMapping/>
  </p:clrMapOvr>
  <mc:AlternateContent xmlns:mc="http://schemas.openxmlformats.org/markup-compatibility/2006" xmlns:p14="http://schemas.microsoft.com/office/powerpoint/2010/main">
    <mc:Choice Requires="p14">
      <p:transition spd="slow" p14:dur="2000" advTm="3968"/>
    </mc:Choice>
    <mc:Fallback xmlns="">
      <p:transition spd="slow" advTm="396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75863703"/>
      </p:ext>
    </p:extLst>
  </p:cSld>
  <p:clrMapOvr>
    <a:masterClrMapping/>
  </p:clrMapOvr>
  <mc:AlternateContent xmlns:mc="http://schemas.openxmlformats.org/markup-compatibility/2006" xmlns:p14="http://schemas.microsoft.com/office/powerpoint/2010/main">
    <mc:Choice Requires="p14">
      <p:transition spd="slow" p14:dur="2000" advTm="4225"/>
    </mc:Choice>
    <mc:Fallback xmlns="">
      <p:transition spd="slow" advTm="4225"/>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maken van het bruidsboeket (je hebt nu inmiddels alles op draad staan!),</a:t>
            </a:r>
            <a:endParaRPr lang="nl-NL" sz="2000" dirty="0"/>
          </a:p>
        </p:txBody>
      </p:sp>
    </p:spTree>
    <p:extLst>
      <p:ext uri="{BB962C8B-B14F-4D97-AF65-F5344CB8AC3E}">
        <p14:creationId xmlns:p14="http://schemas.microsoft.com/office/powerpoint/2010/main" val="796061749"/>
      </p:ext>
    </p:extLst>
  </p:cSld>
  <p:clrMapOvr>
    <a:masterClrMapping/>
  </p:clrMapOvr>
  <mc:AlternateContent xmlns:mc="http://schemas.openxmlformats.org/markup-compatibility/2006" xmlns:p14="http://schemas.microsoft.com/office/powerpoint/2010/main">
    <mc:Choice Requires="p14">
      <p:transition spd="slow" p14:dur="2000" advTm="3945"/>
    </mc:Choice>
    <mc:Fallback xmlns="">
      <p:transition spd="slow" advTm="3945"/>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014804250"/>
      </p:ext>
    </p:extLst>
  </p:cSld>
  <p:clrMapOvr>
    <a:masterClrMapping/>
  </p:clrMapOvr>
  <mc:AlternateContent xmlns:mc="http://schemas.openxmlformats.org/markup-compatibility/2006" xmlns:p14="http://schemas.microsoft.com/office/powerpoint/2010/main">
    <mc:Choice Requires="p14">
      <p:transition spd="slow" p14:dur="2000" advTm="3505"/>
    </mc:Choice>
    <mc:Fallback xmlns="">
      <p:transition spd="slow" advTm="3505"/>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756137508"/>
      </p:ext>
    </p:extLst>
  </p:cSld>
  <p:clrMapOvr>
    <a:masterClrMapping/>
  </p:clrMapOvr>
  <mc:AlternateContent xmlns:mc="http://schemas.openxmlformats.org/markup-compatibility/2006" xmlns:p14="http://schemas.microsoft.com/office/powerpoint/2010/main">
    <mc:Choice Requires="p14">
      <p:transition spd="slow" p14:dur="2000" advTm="4113"/>
    </mc:Choice>
    <mc:Fallback xmlns="">
      <p:transition spd="slow" advTm="411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002" y="519545"/>
            <a:ext cx="5019825" cy="5102513"/>
          </a:xfrm>
          <a:prstGeom prst="rect">
            <a:avLst/>
          </a:prstGeom>
        </p:spPr>
      </p:pic>
      <p:sp>
        <p:nvSpPr>
          <p:cNvPr id="4" name="Tijdelijke aanduiding voor inhoud 3"/>
          <p:cNvSpPr>
            <a:spLocks noGrp="1"/>
          </p:cNvSpPr>
          <p:nvPr>
            <p:ph idx="1"/>
          </p:nvPr>
        </p:nvSpPr>
        <p:spPr/>
        <p:txBody>
          <a:bodyPr/>
          <a:lstStyle/>
          <a:p>
            <a:r>
              <a:rPr lang="nl-NL" dirty="0" smtClean="0"/>
              <a:t>Snelle tekening van de verschillende manieren hoe je een roos op draad kunt zetten, dit wordt ook nog later behandeld en uitgelegd!</a:t>
            </a:r>
            <a:endParaRPr lang="nl-NL" dirty="0"/>
          </a:p>
        </p:txBody>
      </p:sp>
    </p:spTree>
    <p:extLst>
      <p:ext uri="{BB962C8B-B14F-4D97-AF65-F5344CB8AC3E}">
        <p14:creationId xmlns:p14="http://schemas.microsoft.com/office/powerpoint/2010/main" val="3814577891"/>
      </p:ext>
    </p:extLst>
  </p:cSld>
  <p:clrMapOvr>
    <a:masterClrMapping/>
  </p:clrMapOvr>
  <mc:AlternateContent xmlns:mc="http://schemas.openxmlformats.org/markup-compatibility/2006" xmlns:p14="http://schemas.microsoft.com/office/powerpoint/2010/main">
    <mc:Choice Requires="p14">
      <p:transition spd="slow" p14:dur="2000" advTm="4026"/>
    </mc:Choice>
    <mc:Fallback xmlns="">
      <p:transition spd="slow" advTm="402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020863622"/>
      </p:ext>
    </p:extLst>
  </p:cSld>
  <p:clrMapOvr>
    <a:masterClrMapping/>
  </p:clrMapOvr>
  <mc:AlternateContent xmlns:mc="http://schemas.openxmlformats.org/markup-compatibility/2006" xmlns:p14="http://schemas.microsoft.com/office/powerpoint/2010/main">
    <mc:Choice Requires="p14">
      <p:transition spd="slow" p14:dur="2000" advTm="4682"/>
    </mc:Choice>
    <mc:Fallback xmlns="">
      <p:transition spd="slow" advTm="4682"/>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135331614"/>
      </p:ext>
    </p:extLst>
  </p:cSld>
  <p:clrMapOvr>
    <a:masterClrMapping/>
  </p:clrMapOvr>
  <mc:AlternateContent xmlns:mc="http://schemas.openxmlformats.org/markup-compatibility/2006" xmlns:p14="http://schemas.microsoft.com/office/powerpoint/2010/main">
    <mc:Choice Requires="p14">
      <p:transition spd="slow" p14:dur="2000" advTm="4081"/>
    </mc:Choice>
    <mc:Fallback xmlns="">
      <p:transition spd="slow" advTm="408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118792022"/>
      </p:ext>
    </p:extLst>
  </p:cSld>
  <p:clrMapOvr>
    <a:masterClrMapping/>
  </p:clrMapOvr>
  <mc:AlternateContent xmlns:mc="http://schemas.openxmlformats.org/markup-compatibility/2006" xmlns:p14="http://schemas.microsoft.com/office/powerpoint/2010/main">
    <mc:Choice Requires="p14">
      <p:transition spd="slow" p14:dur="2000" advTm="4289"/>
    </mc:Choice>
    <mc:Fallback xmlns="">
      <p:transition spd="slow" advTm="4289"/>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803394795"/>
      </p:ext>
    </p:extLst>
  </p:cSld>
  <p:clrMapOvr>
    <a:masterClrMapping/>
  </p:clrMapOvr>
  <mc:AlternateContent xmlns:mc="http://schemas.openxmlformats.org/markup-compatibility/2006" xmlns:p14="http://schemas.microsoft.com/office/powerpoint/2010/main">
    <mc:Choice Requires="p14">
      <p:transition spd="slow" p14:dur="2000" advTm="4202"/>
    </mc:Choice>
    <mc:Fallback xmlns="">
      <p:transition spd="slow" advTm="4202"/>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000483064"/>
      </p:ext>
    </p:extLst>
  </p:cSld>
  <p:clrMapOvr>
    <a:masterClrMapping/>
  </p:clrMapOvr>
  <mc:AlternateContent xmlns:mc="http://schemas.openxmlformats.org/markup-compatibility/2006" xmlns:p14="http://schemas.microsoft.com/office/powerpoint/2010/main">
    <mc:Choice Requires="p14">
      <p:transition spd="slow" p14:dur="2000" advTm="4129"/>
    </mc:Choice>
    <mc:Fallback xmlns="">
      <p:transition spd="slow" advTm="4129"/>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72078333"/>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711174684"/>
      </p:ext>
    </p:extLst>
  </p:cSld>
  <p:clrMapOvr>
    <a:masterClrMapping/>
  </p:clrMapOvr>
  <mc:AlternateContent xmlns:mc="http://schemas.openxmlformats.org/markup-compatibility/2006" xmlns:p14="http://schemas.microsoft.com/office/powerpoint/2010/main">
    <mc:Choice Requires="p14">
      <p:transition spd="slow" p14:dur="2000" advTm="3537"/>
    </mc:Choice>
    <mc:Fallback xmlns="">
      <p:transition spd="slow" advTm="3537"/>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972904395"/>
      </p:ext>
    </p:extLst>
  </p:cSld>
  <p:clrMapOvr>
    <a:masterClrMapping/>
  </p:clrMapOvr>
  <mc:AlternateContent xmlns:mc="http://schemas.openxmlformats.org/markup-compatibility/2006" xmlns:p14="http://schemas.microsoft.com/office/powerpoint/2010/main">
    <mc:Choice Requires="p14">
      <p:transition spd="slow" p14:dur="2000" advTm="4178"/>
    </mc:Choice>
    <mc:Fallback xmlns="">
      <p:transition spd="slow" advTm="4178"/>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131661765"/>
      </p:ext>
    </p:extLst>
  </p:cSld>
  <p:clrMapOvr>
    <a:masterClrMapping/>
  </p:clrMapOvr>
  <mc:AlternateContent xmlns:mc="http://schemas.openxmlformats.org/markup-compatibility/2006" xmlns:p14="http://schemas.microsoft.com/office/powerpoint/2010/main">
    <mc:Choice Requires="p14">
      <p:transition spd="slow" p14:dur="2000" advTm="4337"/>
    </mc:Choice>
    <mc:Fallback xmlns="">
      <p:transition spd="slow" advTm="4337"/>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De te gebruiken gereedschappen, tissue papier, lint en spelden.</a:t>
            </a:r>
            <a:endParaRPr lang="nl-NL" sz="2000" dirty="0"/>
          </a:p>
        </p:txBody>
      </p:sp>
    </p:spTree>
    <p:extLst>
      <p:ext uri="{BB962C8B-B14F-4D97-AF65-F5344CB8AC3E}">
        <p14:creationId xmlns:p14="http://schemas.microsoft.com/office/powerpoint/2010/main" val="1101127064"/>
      </p:ext>
    </p:extLst>
  </p:cSld>
  <p:clrMapOvr>
    <a:masterClrMapping/>
  </p:clrMapOvr>
  <mc:AlternateContent xmlns:mc="http://schemas.openxmlformats.org/markup-compatibility/2006" xmlns:p14="http://schemas.microsoft.com/office/powerpoint/2010/main">
    <mc:Choice Requires="p14">
      <p:transition spd="slow" p14:dur="2000" advTm="4330"/>
    </mc:Choice>
    <mc:Fallback xmlns="">
      <p:transition spd="slow" advTm="433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Het uitleggen van de bloemen in de gewenste vorm (en lengte van stelen)</a:t>
            </a:r>
            <a:endParaRPr lang="nl-NL" sz="1800" dirty="0"/>
          </a:p>
        </p:txBody>
      </p:sp>
    </p:spTree>
    <p:extLst>
      <p:ext uri="{BB962C8B-B14F-4D97-AF65-F5344CB8AC3E}">
        <p14:creationId xmlns:p14="http://schemas.microsoft.com/office/powerpoint/2010/main" val="2021747914"/>
      </p:ext>
    </p:extLst>
  </p:cSld>
  <p:clrMapOvr>
    <a:masterClrMapping/>
  </p:clrMapOvr>
  <mc:AlternateContent xmlns:mc="http://schemas.openxmlformats.org/markup-compatibility/2006" xmlns:p14="http://schemas.microsoft.com/office/powerpoint/2010/main">
    <mc:Choice Requires="p14">
      <p:transition spd="slow" p14:dur="2000" advTm="4770"/>
    </mc:Choice>
    <mc:Fallback xmlns="">
      <p:transition spd="slow" advTm="477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2388699417"/>
      </p:ext>
    </p:extLst>
  </p:cSld>
  <p:clrMapOvr>
    <a:masterClrMapping/>
  </p:clrMapOvr>
  <mc:AlternateContent xmlns:mc="http://schemas.openxmlformats.org/markup-compatibility/2006" xmlns:p14="http://schemas.microsoft.com/office/powerpoint/2010/main">
    <mc:Choice Requires="p14">
      <p:transition spd="slow" p14:dur="2000" advTm="4609"/>
    </mc:Choice>
    <mc:Fallback xmlns="">
      <p:transition spd="slow" advTm="4609"/>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Hoever moet je het draad afknippen……</a:t>
            </a:r>
            <a:endParaRPr lang="nl-NL" sz="2000" dirty="0"/>
          </a:p>
        </p:txBody>
      </p:sp>
    </p:spTree>
    <p:extLst>
      <p:ext uri="{BB962C8B-B14F-4D97-AF65-F5344CB8AC3E}">
        <p14:creationId xmlns:p14="http://schemas.microsoft.com/office/powerpoint/2010/main" val="4203565501"/>
      </p:ext>
    </p:extLst>
  </p:cSld>
  <p:clrMapOvr>
    <a:masterClrMapping/>
  </p:clrMapOvr>
  <mc:AlternateContent xmlns:mc="http://schemas.openxmlformats.org/markup-compatibility/2006" xmlns:p14="http://schemas.microsoft.com/office/powerpoint/2010/main">
    <mc:Choice Requires="p14">
      <p:transition spd="slow" p14:dur="2000" advTm="4113"/>
    </mc:Choice>
    <mc:Fallback xmlns="">
      <p:transition spd="slow" advTm="4113"/>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540948893"/>
      </p:ext>
    </p:extLst>
  </p:cSld>
  <p:clrMapOvr>
    <a:masterClrMapping/>
  </p:clrMapOvr>
  <mc:AlternateContent xmlns:mc="http://schemas.openxmlformats.org/markup-compatibility/2006" xmlns:p14="http://schemas.microsoft.com/office/powerpoint/2010/main">
    <mc:Choice Requires="p14">
      <p:transition spd="slow" p14:dur="2000" advTm="3817"/>
    </mc:Choice>
    <mc:Fallback xmlns="">
      <p:transition spd="slow" advTm="3817"/>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828372067"/>
      </p:ext>
    </p:extLst>
  </p:cSld>
  <p:clrMapOvr>
    <a:masterClrMapping/>
  </p:clrMapOvr>
  <mc:AlternateContent xmlns:mc="http://schemas.openxmlformats.org/markup-compatibility/2006" xmlns:p14="http://schemas.microsoft.com/office/powerpoint/2010/main">
    <mc:Choice Requires="p14">
      <p:transition spd="slow" p14:dur="2000" advTm="4257"/>
    </mc:Choice>
    <mc:Fallback xmlns="">
      <p:transition spd="slow" advTm="4257"/>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040246321"/>
      </p:ext>
    </p:extLst>
  </p:cSld>
  <p:clrMapOvr>
    <a:masterClrMapping/>
  </p:clrMapOvr>
  <mc:AlternateContent xmlns:mc="http://schemas.openxmlformats.org/markup-compatibility/2006" xmlns:p14="http://schemas.microsoft.com/office/powerpoint/2010/main">
    <mc:Choice Requires="p14">
      <p:transition spd="slow" p14:dur="2000" advTm="3953"/>
    </mc:Choice>
    <mc:Fallback xmlns="">
      <p:transition spd="slow" advTm="3953"/>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02437185"/>
      </p:ext>
    </p:extLst>
  </p:cSld>
  <p:clrMapOvr>
    <a:masterClrMapping/>
  </p:clrMapOvr>
  <mc:AlternateContent xmlns:mc="http://schemas.openxmlformats.org/markup-compatibility/2006" xmlns:p14="http://schemas.microsoft.com/office/powerpoint/2010/main">
    <mc:Choice Requires="p14">
      <p:transition spd="slow" p14:dur="2000" advTm="4178"/>
    </mc:Choice>
    <mc:Fallback xmlns="">
      <p:transition spd="slow" advTm="4178"/>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verwerken van het tissue papier om het handvat zodat het handvat prettiger vasthoud en je je ook niet kunt verwonden,</a:t>
            </a:r>
            <a:endParaRPr lang="nl-NL" sz="2000" dirty="0"/>
          </a:p>
        </p:txBody>
      </p:sp>
    </p:spTree>
    <p:extLst>
      <p:ext uri="{BB962C8B-B14F-4D97-AF65-F5344CB8AC3E}">
        <p14:creationId xmlns:p14="http://schemas.microsoft.com/office/powerpoint/2010/main" val="48712788"/>
      </p:ext>
    </p:extLst>
  </p:cSld>
  <p:clrMapOvr>
    <a:masterClrMapping/>
  </p:clrMapOvr>
  <mc:AlternateContent xmlns:mc="http://schemas.openxmlformats.org/markup-compatibility/2006" xmlns:p14="http://schemas.microsoft.com/office/powerpoint/2010/main">
    <mc:Choice Requires="p14">
      <p:transition spd="slow" p14:dur="2000" advTm="4665"/>
    </mc:Choice>
    <mc:Fallback xmlns="">
      <p:transition spd="slow" advTm="4665"/>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098861504"/>
      </p:ext>
    </p:extLst>
  </p:cSld>
  <p:clrMapOvr>
    <a:masterClrMapping/>
  </p:clrMapOvr>
  <mc:AlternateContent xmlns:mc="http://schemas.openxmlformats.org/markup-compatibility/2006" xmlns:p14="http://schemas.microsoft.com/office/powerpoint/2010/main">
    <mc:Choice Requires="p14">
      <p:transition spd="slow" p14:dur="2000" advTm="3737"/>
    </mc:Choice>
    <mc:Fallback xmlns="">
      <p:transition spd="slow" advTm="3737"/>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095638561"/>
      </p:ext>
    </p:extLst>
  </p:cSld>
  <p:clrMapOvr>
    <a:masterClrMapping/>
  </p:clrMapOvr>
  <mc:AlternateContent xmlns:mc="http://schemas.openxmlformats.org/markup-compatibility/2006" xmlns:p14="http://schemas.microsoft.com/office/powerpoint/2010/main">
    <mc:Choice Requires="p14">
      <p:transition spd="slow" p14:dur="2000" advTm="4305"/>
    </mc:Choice>
    <mc:Fallback xmlns="">
      <p:transition spd="slow" advTm="4305"/>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565020545"/>
      </p:ext>
    </p:extLst>
  </p:cSld>
  <p:clrMapOvr>
    <a:masterClrMapping/>
  </p:clrMapOvr>
  <mc:AlternateContent xmlns:mc="http://schemas.openxmlformats.org/markup-compatibility/2006" xmlns:p14="http://schemas.microsoft.com/office/powerpoint/2010/main">
    <mc:Choice Requires="p14">
      <p:transition spd="slow" p14:dur="2000" advTm="3881"/>
    </mc:Choice>
    <mc:Fallback xmlns="">
      <p:transition spd="slow" advTm="388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7037" y="422073"/>
            <a:ext cx="7304810" cy="4562514"/>
          </a:xfrm>
          <a:prstGeom prst="rect">
            <a:avLst/>
          </a:prstGeom>
        </p:spPr>
      </p:pic>
      <p:sp>
        <p:nvSpPr>
          <p:cNvPr id="7" name="Tijdelijke aanduiding voor inhoud 6"/>
          <p:cNvSpPr>
            <a:spLocks noGrp="1"/>
          </p:cNvSpPr>
          <p:nvPr>
            <p:ph sz="quarter" idx="4"/>
          </p:nvPr>
        </p:nvSpPr>
        <p:spPr>
          <a:xfrm>
            <a:off x="7595755" y="422074"/>
            <a:ext cx="3759633" cy="5767590"/>
          </a:xfrm>
        </p:spPr>
        <p:txBody>
          <a:bodyPr>
            <a:normAutofit fontScale="92500" lnSpcReduction="10000"/>
          </a:bodyPr>
          <a:lstStyle/>
          <a:p>
            <a:r>
              <a:rPr lang="nl-NL" dirty="0" smtClean="0"/>
              <a:t>Als eerste leg je de vorm op de gewenste lengte uit en zorg je dat alles samen komt in het bindpunt. De rozen rechts zijn allemaal kort gemaakt zodat je die in jou bruidsboeket kunt schikken zoals jij wil! (je bent dan niet meer afhankelijk van de steel, maar de steel speelt wel een rol in het bruidsboeket voor de langere rozen, daarom mag je niet alles kort maken!!)</a:t>
            </a:r>
            <a:endParaRPr lang="nl-NL" dirty="0"/>
          </a:p>
        </p:txBody>
      </p:sp>
    </p:spTree>
    <p:extLst>
      <p:ext uri="{BB962C8B-B14F-4D97-AF65-F5344CB8AC3E}">
        <p14:creationId xmlns:p14="http://schemas.microsoft.com/office/powerpoint/2010/main" val="3791692354"/>
      </p:ext>
    </p:extLst>
  </p:cSld>
  <p:clrMapOvr>
    <a:masterClrMapping/>
  </p:clrMapOvr>
  <mc:AlternateContent xmlns:mc="http://schemas.openxmlformats.org/markup-compatibility/2006" xmlns:p14="http://schemas.microsoft.com/office/powerpoint/2010/main">
    <mc:Choice Requires="p14">
      <p:transition spd="slow" p14:dur="2000" advTm="4841"/>
    </mc:Choice>
    <mc:Fallback xmlns="">
      <p:transition spd="slow" advTm="4841"/>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816077975"/>
      </p:ext>
    </p:extLst>
  </p:cSld>
  <p:clrMapOvr>
    <a:masterClrMapping/>
  </p:clrMapOvr>
  <mc:AlternateContent xmlns:mc="http://schemas.openxmlformats.org/markup-compatibility/2006" xmlns:p14="http://schemas.microsoft.com/office/powerpoint/2010/main">
    <mc:Choice Requires="p14">
      <p:transition spd="slow" p14:dur="2000" advTm="4162"/>
    </mc:Choice>
    <mc:Fallback xmlns="">
      <p:transition spd="slow" advTm="4162"/>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De caoutchouc om de steel wikkelen, hierna gaat het lint eromheen (voor de afwerking).</a:t>
            </a:r>
            <a:endParaRPr lang="nl-NL" sz="2000" dirty="0"/>
          </a:p>
        </p:txBody>
      </p:sp>
    </p:spTree>
    <p:extLst>
      <p:ext uri="{BB962C8B-B14F-4D97-AF65-F5344CB8AC3E}">
        <p14:creationId xmlns:p14="http://schemas.microsoft.com/office/powerpoint/2010/main" val="2920527347"/>
      </p:ext>
    </p:extLst>
  </p:cSld>
  <p:clrMapOvr>
    <a:masterClrMapping/>
  </p:clrMapOvr>
  <mc:AlternateContent xmlns:mc="http://schemas.openxmlformats.org/markup-compatibility/2006" xmlns:p14="http://schemas.microsoft.com/office/powerpoint/2010/main">
    <mc:Choice Requires="p14">
      <p:transition spd="slow" p14:dur="2000" advTm="4328"/>
    </mc:Choice>
    <mc:Fallback xmlns="">
      <p:transition spd="slow" advTm="4328"/>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22295451"/>
      </p:ext>
    </p:extLst>
  </p:cSld>
  <p:clrMapOvr>
    <a:masterClrMapping/>
  </p:clrMapOvr>
  <mc:AlternateContent xmlns:mc="http://schemas.openxmlformats.org/markup-compatibility/2006" xmlns:p14="http://schemas.microsoft.com/office/powerpoint/2010/main">
    <mc:Choice Requires="p14">
      <p:transition spd="slow" p14:dur="2000" advTm="3929"/>
    </mc:Choice>
    <mc:Fallback xmlns="">
      <p:transition spd="slow" advTm="3929"/>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796390643"/>
      </p:ext>
    </p:extLst>
  </p:cSld>
  <p:clrMapOvr>
    <a:masterClrMapping/>
  </p:clrMapOvr>
  <mc:AlternateContent xmlns:mc="http://schemas.openxmlformats.org/markup-compatibility/2006" xmlns:p14="http://schemas.microsoft.com/office/powerpoint/2010/main">
    <mc:Choice Requires="p14">
      <p:transition spd="slow" p14:dur="2000" advTm="3905"/>
    </mc:Choice>
    <mc:Fallback xmlns="">
      <p:transition spd="slow" advTm="3905"/>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850112659"/>
      </p:ext>
    </p:extLst>
  </p:cSld>
  <p:clrMapOvr>
    <a:masterClrMapping/>
  </p:clrMapOvr>
  <mc:AlternateContent xmlns:mc="http://schemas.openxmlformats.org/markup-compatibility/2006" xmlns:p14="http://schemas.microsoft.com/office/powerpoint/2010/main">
    <mc:Choice Requires="p14">
      <p:transition spd="slow" p14:dur="2000" advTm="4401"/>
    </mc:Choice>
    <mc:Fallback xmlns="">
      <p:transition spd="slow" advTm="4401"/>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008341308"/>
      </p:ext>
    </p:extLst>
  </p:cSld>
  <p:clrMapOvr>
    <a:masterClrMapping/>
  </p:clrMapOvr>
  <mc:AlternateContent xmlns:mc="http://schemas.openxmlformats.org/markup-compatibility/2006" xmlns:p14="http://schemas.microsoft.com/office/powerpoint/2010/main">
    <mc:Choice Requires="p14">
      <p:transition spd="slow" p14:dur="2000" advTm="4177"/>
    </mc:Choice>
    <mc:Fallback xmlns="">
      <p:transition spd="slow" advTm="4177"/>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108853009"/>
      </p:ext>
    </p:extLst>
  </p:cSld>
  <p:clrMapOvr>
    <a:masterClrMapping/>
  </p:clrMapOvr>
  <mc:AlternateContent xmlns:mc="http://schemas.openxmlformats.org/markup-compatibility/2006" xmlns:p14="http://schemas.microsoft.com/office/powerpoint/2010/main">
    <mc:Choice Requires="p14">
      <p:transition spd="slow" p14:dur="2000" advTm="3849"/>
    </mc:Choice>
    <mc:Fallback xmlns="">
      <p:transition spd="slow" advTm="3849"/>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182376484"/>
      </p:ext>
    </p:extLst>
  </p:cSld>
  <p:clrMapOvr>
    <a:masterClrMapping/>
  </p:clrMapOvr>
  <mc:AlternateContent xmlns:mc="http://schemas.openxmlformats.org/markup-compatibility/2006" xmlns:p14="http://schemas.microsoft.com/office/powerpoint/2010/main">
    <mc:Choice Requires="p14">
      <p:transition spd="slow" p14:dur="2000" advTm="4193"/>
    </mc:Choice>
    <mc:Fallback xmlns="">
      <p:transition spd="slow" advTm="4193"/>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552788211"/>
      </p:ext>
    </p:extLst>
  </p:cSld>
  <p:clrMapOvr>
    <a:masterClrMapping/>
  </p:clrMapOvr>
  <mc:AlternateContent xmlns:mc="http://schemas.openxmlformats.org/markup-compatibility/2006" xmlns:p14="http://schemas.microsoft.com/office/powerpoint/2010/main">
    <mc:Choice Requires="p14">
      <p:transition spd="slow" p14:dur="2000" advTm="4154"/>
    </mc:Choice>
    <mc:Fallback xmlns="">
      <p:transition spd="slow" advTm="4154"/>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062280489"/>
      </p:ext>
    </p:extLst>
  </p:cSld>
  <p:clrMapOvr>
    <a:masterClrMapping/>
  </p:clrMapOvr>
  <mc:AlternateContent xmlns:mc="http://schemas.openxmlformats.org/markup-compatibility/2006" xmlns:p14="http://schemas.microsoft.com/office/powerpoint/2010/main">
    <mc:Choice Requires="p14">
      <p:transition spd="slow" p14:dur="2000" advTm="4040"/>
    </mc:Choice>
    <mc:Fallback xmlns="">
      <p:transition spd="slow" advTm="40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566" y="0"/>
            <a:ext cx="3854196" cy="6858000"/>
          </a:xfrm>
          <a:prstGeom prst="rect">
            <a:avLst/>
          </a:prstGeom>
        </p:spPr>
      </p:pic>
      <p:sp>
        <p:nvSpPr>
          <p:cNvPr id="4" name="Tijdelijke aanduiding voor inhoud 3"/>
          <p:cNvSpPr>
            <a:spLocks noGrp="1"/>
          </p:cNvSpPr>
          <p:nvPr>
            <p:ph idx="1"/>
          </p:nvPr>
        </p:nvSpPr>
        <p:spPr>
          <a:xfrm>
            <a:off x="5692343" y="218498"/>
            <a:ext cx="6172200" cy="4873625"/>
          </a:xfrm>
        </p:spPr>
        <p:txBody>
          <a:bodyPr/>
          <a:lstStyle/>
          <a:p>
            <a:r>
              <a:rPr lang="nl-NL" dirty="0" smtClean="0"/>
              <a:t>Hier zie je al redelijk de vorm van jou bruidsboeket!</a:t>
            </a:r>
            <a:endParaRPr lang="nl-NL" dirty="0"/>
          </a:p>
        </p:txBody>
      </p:sp>
    </p:spTree>
    <p:extLst>
      <p:ext uri="{BB962C8B-B14F-4D97-AF65-F5344CB8AC3E}">
        <p14:creationId xmlns:p14="http://schemas.microsoft.com/office/powerpoint/2010/main" val="3736222925"/>
      </p:ext>
    </p:extLst>
  </p:cSld>
  <p:clrMapOvr>
    <a:masterClrMapping/>
  </p:clrMapOvr>
  <mc:AlternateContent xmlns:mc="http://schemas.openxmlformats.org/markup-compatibility/2006" xmlns:p14="http://schemas.microsoft.com/office/powerpoint/2010/main">
    <mc:Choice Requires="p14">
      <p:transition spd="slow" p14:dur="2000" advTm="4361"/>
    </mc:Choice>
    <mc:Fallback xmlns="">
      <p:transition spd="slow" advTm="4361"/>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4075339503"/>
      </p:ext>
    </p:extLst>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spd="slow" advTm="4986"/>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3465713810"/>
      </p:ext>
    </p:extLst>
  </p:cSld>
  <p:clrMapOvr>
    <a:masterClrMapping/>
  </p:clrMapOvr>
  <mc:AlternateContent xmlns:mc="http://schemas.openxmlformats.org/markup-compatibility/2006" xmlns:p14="http://schemas.microsoft.com/office/powerpoint/2010/main">
    <mc:Choice Requires="p14">
      <p:transition spd="slow" p14:dur="2000" advTm="4257"/>
    </mc:Choice>
    <mc:Fallback xmlns="">
      <p:transition spd="slow" advTm="4257"/>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938051372"/>
      </p:ext>
    </p:extLst>
  </p:cSld>
  <p:clrMapOvr>
    <a:masterClrMapping/>
  </p:clrMapOvr>
  <mc:AlternateContent xmlns:mc="http://schemas.openxmlformats.org/markup-compatibility/2006" xmlns:p14="http://schemas.microsoft.com/office/powerpoint/2010/main">
    <mc:Choice Requires="p14">
      <p:transition spd="slow" p14:dur="2000" advTm="3617"/>
    </mc:Choice>
    <mc:Fallback xmlns="">
      <p:transition spd="slow" advTm="3617"/>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987151841"/>
      </p:ext>
    </p:extLst>
  </p:cSld>
  <p:clrMapOvr>
    <a:masterClrMapping/>
  </p:clrMapOvr>
  <mc:AlternateContent xmlns:mc="http://schemas.openxmlformats.org/markup-compatibility/2006" xmlns:p14="http://schemas.microsoft.com/office/powerpoint/2010/main">
    <mc:Choice Requires="p14">
      <p:transition spd="slow" p14:dur="2000" advTm="4169"/>
    </mc:Choice>
    <mc:Fallback xmlns="">
      <p:transition spd="slow" advTm="4169"/>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18800633"/>
      </p:ext>
    </p:extLst>
  </p:cSld>
  <p:clrMapOvr>
    <a:masterClrMapping/>
  </p:clrMapOvr>
  <mc:AlternateContent xmlns:mc="http://schemas.openxmlformats.org/markup-compatibility/2006" xmlns:p14="http://schemas.microsoft.com/office/powerpoint/2010/main">
    <mc:Choice Requires="p14">
      <p:transition spd="slow" p14:dur="2000" advTm="3601"/>
    </mc:Choice>
    <mc:Fallback xmlns="">
      <p:transition spd="slow" advTm="3601"/>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1647885910"/>
      </p:ext>
    </p:extLst>
  </p:cSld>
  <p:clrMapOvr>
    <a:masterClrMapping/>
  </p:clrMapOvr>
  <mc:AlternateContent xmlns:mc="http://schemas.openxmlformats.org/markup-compatibility/2006" xmlns:p14="http://schemas.microsoft.com/office/powerpoint/2010/main">
    <mc:Choice Requires="p14">
      <p:transition spd="slow" p14:dur="2000" advTm="3969"/>
    </mc:Choice>
    <mc:Fallback xmlns="">
      <p:transition spd="slow" advTm="3969"/>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76633074"/>
      </p:ext>
    </p:extLst>
  </p:cSld>
  <p:clrMapOvr>
    <a:masterClrMapping/>
  </p:clrMapOvr>
  <mc:AlternateContent xmlns:mc="http://schemas.openxmlformats.org/markup-compatibility/2006" xmlns:p14="http://schemas.microsoft.com/office/powerpoint/2010/main">
    <mc:Choice Requires="p14">
      <p:transition spd="slow" p14:dur="2000" advTm="4194"/>
    </mc:Choice>
    <mc:Fallback xmlns="">
      <p:transition spd="slow" advTm="4194"/>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409457870"/>
      </p:ext>
    </p:extLst>
  </p:cSld>
  <p:clrMapOvr>
    <a:masterClrMapping/>
  </p:clrMapOvr>
  <mc:AlternateContent xmlns:mc="http://schemas.openxmlformats.org/markup-compatibility/2006" xmlns:p14="http://schemas.microsoft.com/office/powerpoint/2010/main">
    <mc:Choice Requires="p14">
      <p:transition spd="slow" p14:dur="2000" advTm="4577"/>
    </mc:Choice>
    <mc:Fallback xmlns="">
      <p:transition spd="slow" advTm="4577"/>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902" y="0"/>
            <a:ext cx="3854196" cy="6858000"/>
          </a:xfrm>
          <a:prstGeom prst="rect">
            <a:avLst/>
          </a:prstGeom>
        </p:spPr>
      </p:pic>
    </p:spTree>
    <p:extLst>
      <p:ext uri="{BB962C8B-B14F-4D97-AF65-F5344CB8AC3E}">
        <p14:creationId xmlns:p14="http://schemas.microsoft.com/office/powerpoint/2010/main" val="2548377564"/>
      </p:ext>
    </p:extLst>
  </p:cSld>
  <p:clrMapOvr>
    <a:masterClrMapping/>
  </p:clrMapOvr>
  <mc:AlternateContent xmlns:mc="http://schemas.openxmlformats.org/markup-compatibility/2006" xmlns:p14="http://schemas.microsoft.com/office/powerpoint/2010/main">
    <mc:Choice Requires="p14">
      <p:transition spd="slow" p14:dur="2000" advTm="4230"/>
    </mc:Choice>
    <mc:Fallback xmlns="">
      <p:transition spd="slow" advTm="42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op draad zetten van de bloemen,</a:t>
            </a:r>
            <a:endParaRPr lang="nl-NL" sz="2000" dirty="0"/>
          </a:p>
        </p:txBody>
      </p:sp>
    </p:spTree>
    <p:extLst>
      <p:ext uri="{BB962C8B-B14F-4D97-AF65-F5344CB8AC3E}">
        <p14:creationId xmlns:p14="http://schemas.microsoft.com/office/powerpoint/2010/main" val="2561007436"/>
      </p:ext>
    </p:extLst>
  </p:cSld>
  <p:clrMapOvr>
    <a:masterClrMapping/>
  </p:clrMapOvr>
  <mc:AlternateContent xmlns:mc="http://schemas.openxmlformats.org/markup-compatibility/2006" xmlns:p14="http://schemas.microsoft.com/office/powerpoint/2010/main">
    <mc:Choice Requires="p14">
      <p:transition spd="slow" p14:dur="2000" advTm="4218"/>
    </mc:Choice>
    <mc:Fallback xmlns="">
      <p:transition spd="slow" advTm="4218"/>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628</Words>
  <Application>Microsoft Office PowerPoint</Application>
  <PresentationFormat>Breedbeeld</PresentationFormat>
  <Paragraphs>26</Paragraphs>
  <Slides>88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88</vt:i4>
      </vt:variant>
    </vt:vector>
  </HeadingPairs>
  <TitlesOfParts>
    <vt:vector size="92" baseType="lpstr">
      <vt:lpstr>Arial</vt:lpstr>
      <vt:lpstr>Calibri</vt:lpstr>
      <vt:lpstr>Calibri Light</vt:lpstr>
      <vt:lpstr>Kantoorthema</vt:lpstr>
      <vt:lpstr>Het maken van een langwerpig draadgebonden bruidsboeket </vt:lpstr>
      <vt:lpstr>Op de volgende foto is te zien hoe je een bruidsboeket schetsmatig uitlegt, rekening houdend met de balans van een bruidsboeket en de juiste verhoudingen</vt:lpstr>
      <vt:lpstr>PowerPoint-presentatie</vt:lpstr>
      <vt:lpstr>PowerPoint-presentatie</vt:lpstr>
      <vt:lpstr>PowerPoint-presentatie</vt:lpstr>
      <vt:lpstr>Het uitleggen van de bloemen in de gewenste vorm (en lengte van stelen)</vt:lpstr>
      <vt:lpstr>PowerPoint-presentatie</vt:lpstr>
      <vt:lpstr>PowerPoint-presentatie</vt:lpstr>
      <vt:lpstr>Het op draad zetten van de bloemen,</vt:lpstr>
      <vt:lpstr>PowerPoint-presentatie</vt:lpstr>
      <vt:lpstr>PowerPoint-presentatie</vt:lpstr>
      <vt:lpstr>PowerPoint-presentatie</vt:lpstr>
      <vt:lpstr>PowerPoint-presentatie</vt:lpstr>
      <vt:lpstr>Het op watten zetten van de bloemen,</vt:lpstr>
      <vt:lpstr>PowerPoint-presentatie</vt:lpstr>
      <vt:lpstr>PowerPoint-presentatie</vt:lpstr>
      <vt:lpstr>PowerPoint-presentatie</vt:lpstr>
      <vt:lpstr>PowerPoint-presentatie</vt:lpstr>
      <vt:lpstr>PowerPoint-presentatie</vt:lpstr>
      <vt:lpstr>Het op afcaoutchoucen van de bloemen,</vt:lpstr>
      <vt:lpstr>PowerPoint-presentatie</vt:lpstr>
      <vt:lpstr>PowerPoint-presentatie</vt:lpstr>
      <vt:lpstr>PowerPoint-presentatie</vt:lpstr>
      <vt:lpstr>PowerPoint-presentatie</vt:lpstr>
      <vt:lpstr>Diverse draadtechnieken,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maken van het bruidsboeket (je hebt nu inmiddels alles op draad staan!),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te gebruiken gereedschappen, tissue papier, lint en spelden.</vt:lpstr>
      <vt:lpstr>PowerPoint-presentatie</vt:lpstr>
      <vt:lpstr>Hoever moet je het draad afknippen……</vt:lpstr>
      <vt:lpstr>PowerPoint-presentatie</vt:lpstr>
      <vt:lpstr>PowerPoint-presentatie</vt:lpstr>
      <vt:lpstr>PowerPoint-presentatie</vt:lpstr>
      <vt:lpstr>PowerPoint-presentatie</vt:lpstr>
      <vt:lpstr>Het verwerken van het tissue papier om het handvat zodat het handvat prettiger vasthoud en je je ook niet kunt verwonden,</vt:lpstr>
      <vt:lpstr>PowerPoint-presentatie</vt:lpstr>
      <vt:lpstr>PowerPoint-presentatie</vt:lpstr>
      <vt:lpstr>PowerPoint-presentatie</vt:lpstr>
      <vt:lpstr>PowerPoint-presentatie</vt:lpstr>
      <vt:lpstr>De caoutchouc om de steel wikkelen, hierna gaat het lint eromheen (voor de afwerking).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maken van een langwerpig draadgebonden bruidsboeket</dc:title>
  <dc:creator>Marga Brinkhoff</dc:creator>
  <cp:lastModifiedBy>Betty Rijnberg</cp:lastModifiedBy>
  <cp:revision>14</cp:revision>
  <dcterms:created xsi:type="dcterms:W3CDTF">2014-12-08T14:31:50Z</dcterms:created>
  <dcterms:modified xsi:type="dcterms:W3CDTF">2015-11-24T10:48:40Z</dcterms:modified>
</cp:coreProperties>
</file>